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4559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PPGPsi</a:t>
            </a:r>
            <a:r>
              <a:rPr lang="pt-BR" sz="24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Psicologia</a:t>
            </a:r>
            <a:br>
              <a:rPr lang="pt-BR" sz="22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9" y="615478"/>
            <a:ext cx="10255236" cy="577015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PPGPsi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6" cy="57701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PPGPsi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2" y="603745"/>
            <a:ext cx="10255234" cy="589714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PPGPsi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4"/>
            <a:ext cx="10255236" cy="589714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PPGPsi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03745"/>
            <a:ext cx="10255236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PPGPsi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720"/>
            <a:ext cx="10255235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PPGPsi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357</TotalTime>
  <Words>283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38</cp:revision>
  <dcterms:created xsi:type="dcterms:W3CDTF">2018-02-05T10:40:18Z</dcterms:created>
  <dcterms:modified xsi:type="dcterms:W3CDTF">2018-02-08T13:16:07Z</dcterms:modified>
</cp:coreProperties>
</file>